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32172-352F-F071-38B0-C473C9882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545" y="802298"/>
            <a:ext cx="10078308" cy="2541431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Algerian" panose="04020705040A02060702" pitchFamily="82" charset="0"/>
              </a:rPr>
              <a:t>Reuniones sindicales ANUAL (MAYO – JUNIO) 2023</a:t>
            </a:r>
            <a:endParaRPr lang="es-CL" dirty="0">
              <a:latin typeface="Algerian" panose="04020705040A02060702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E5EB1B-BC12-3C78-42C3-944FD7DDD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0" y="3531204"/>
            <a:ext cx="9989532" cy="977621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Algerian" panose="04020705040A02060702" pitchFamily="82" charset="0"/>
              </a:rPr>
              <a:t>Puntos varios</a:t>
            </a:r>
            <a:endParaRPr lang="es-CL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E5CFF4-F76E-666E-FCB4-718BDD1F8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174"/>
            <a:ext cx="12192000" cy="31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6F8C8-9225-B416-9D32-C83327AE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400" dirty="0"/>
              <a:t>Bono productividad </a:t>
            </a:r>
            <a:r>
              <a:rPr lang="es-ES" sz="2400" dirty="0" err="1"/>
              <a:t>csar</a:t>
            </a:r>
            <a:r>
              <a:rPr lang="es-ES" sz="2400" dirty="0"/>
              <a:t> - </a:t>
            </a:r>
            <a:r>
              <a:rPr lang="es-ES" sz="2400" dirty="0" err="1"/>
              <a:t>cla</a:t>
            </a:r>
            <a:endParaRPr lang="es-CL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576C01-66F2-6864-D357-7A35E0805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16125"/>
            <a:ext cx="9603275" cy="3807626"/>
          </a:xfrm>
        </p:spPr>
      </p:pic>
    </p:spTree>
    <p:extLst>
      <p:ext uri="{BB962C8B-B14F-4D97-AF65-F5344CB8AC3E}">
        <p14:creationId xmlns:p14="http://schemas.microsoft.com/office/powerpoint/2010/main" val="179829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2AC6E7-114D-E491-9B70-1E861F77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62"/>
            <a:ext cx="12192000" cy="43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2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10478-0580-B546-8A23-E9C0DE8B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/>
              <a:t>El abra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6586C45-8925-1A51-0EF5-4C16386A6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077375"/>
            <a:ext cx="9604375" cy="3604334"/>
          </a:xfrm>
        </p:spPr>
      </p:pic>
    </p:spTree>
    <p:extLst>
      <p:ext uri="{BB962C8B-B14F-4D97-AF65-F5344CB8AC3E}">
        <p14:creationId xmlns:p14="http://schemas.microsoft.com/office/powerpoint/2010/main" val="109963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420C90-4042-E6D0-8F18-78053006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160"/>
            <a:ext cx="12192000" cy="40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671B7-5AAD-B85E-6927-D376CEEE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/>
              <a:t>Bono taller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B8626E-AF90-91B1-1B82-D17200FBB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077376"/>
            <a:ext cx="9604375" cy="3462290"/>
          </a:xfrm>
        </p:spPr>
      </p:pic>
    </p:spTree>
    <p:extLst>
      <p:ext uri="{BB962C8B-B14F-4D97-AF65-F5344CB8AC3E}">
        <p14:creationId xmlns:p14="http://schemas.microsoft.com/office/powerpoint/2010/main" val="17984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9C26FD-64C5-0513-1DBB-0C79DF42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4E5E8A-45ED-33F7-E719-A40B0FE42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5"/>
            <a:ext cx="12192000" cy="34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4F1271-1E62-A4B6-3B90-5506E6D6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1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F5451-DDCF-DF0D-1B4C-530C319B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/>
              <a:t>RADOMIRO TOMIC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4AC0CC6-2240-6C4D-BBCE-B7A582063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16124"/>
            <a:ext cx="9603275" cy="3834259"/>
          </a:xfrm>
        </p:spPr>
      </p:pic>
    </p:spTree>
    <p:extLst>
      <p:ext uri="{BB962C8B-B14F-4D97-AF65-F5344CB8AC3E}">
        <p14:creationId xmlns:p14="http://schemas.microsoft.com/office/powerpoint/2010/main" val="299243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9C4E7-F8A6-A7FA-AEE6-D33C1020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/>
              <a:t>Balance 2022</a:t>
            </a:r>
            <a:endParaRPr lang="es-CL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F14978-3E9E-ABEC-E52C-AB909BDFA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24109"/>
            <a:ext cx="9603275" cy="4119238"/>
          </a:xfrm>
        </p:spPr>
      </p:pic>
    </p:spTree>
    <p:extLst>
      <p:ext uri="{BB962C8B-B14F-4D97-AF65-F5344CB8AC3E}">
        <p14:creationId xmlns:p14="http://schemas.microsoft.com/office/powerpoint/2010/main" val="185784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2A8716-1484-C984-9DC9-62C1B566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799"/>
            <a:ext cx="12192000" cy="34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A8190-2836-4EF5-2DB3-EFE309D8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400" dirty="0"/>
              <a:t>Ropa de trabajo</a:t>
            </a:r>
            <a:endParaRPr lang="es-CL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7440433-41C8-3F13-3F52-04E81438E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743" y="2016125"/>
            <a:ext cx="9562838" cy="4037356"/>
          </a:xfrm>
        </p:spPr>
      </p:pic>
    </p:spTree>
    <p:extLst>
      <p:ext uri="{BB962C8B-B14F-4D97-AF65-F5344CB8AC3E}">
        <p14:creationId xmlns:p14="http://schemas.microsoft.com/office/powerpoint/2010/main" val="3339070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904F55-C824-3262-3169-7FD2A784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92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FDBB54-D9EB-C8F3-ACA8-59C702A29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2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2DBD05-5550-4044-C739-56F5C98D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D7C8C-AB2A-7A01-31F6-2A959140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400" dirty="0"/>
              <a:t>Propuestas</a:t>
            </a:r>
            <a:endParaRPr lang="es-CL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284291-A2DB-7B43-DA9A-47159B7AC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sz="2400" dirty="0"/>
              <a:t>Entregar una sola </a:t>
            </a:r>
            <a:r>
              <a:rPr lang="es-ES" sz="2400" dirty="0" err="1"/>
              <a:t>Gift</a:t>
            </a:r>
            <a:r>
              <a:rPr lang="es-ES" sz="2400" dirty="0"/>
              <a:t> Car a contar del año 2024 para el 01 de mayo.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/>
              <a:t> Comenzar descuento a contar de Junio 2023, para tener ahorros para la negociación 2025.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076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28B12-237D-4004-BC23-E2E8FB86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s-ES" sz="2400" dirty="0"/>
              <a:t>Homologación contrato colectivo</a:t>
            </a:r>
            <a:endParaRPr lang="es-CL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7BF3E3-384B-19C3-D2C2-3444FDD7C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1944210"/>
            <a:ext cx="9752040" cy="4109271"/>
          </a:xfrm>
        </p:spPr>
      </p:pic>
    </p:spTree>
    <p:extLst>
      <p:ext uri="{BB962C8B-B14F-4D97-AF65-F5344CB8AC3E}">
        <p14:creationId xmlns:p14="http://schemas.microsoft.com/office/powerpoint/2010/main" val="399719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916E42-0867-106B-D6AA-EDB251A6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2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039612-0C77-068D-C211-1F2B85D3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D305C9-9B8F-CEE4-1FAA-032A65A3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585"/>
            <a:ext cx="12192000" cy="28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D8086-4881-751F-B47C-A78A728E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400" dirty="0"/>
              <a:t>Viáticos</a:t>
            </a:r>
            <a:endParaRPr lang="es-CL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9790FD-2F9F-A999-1D0E-416B61779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068497"/>
            <a:ext cx="9604375" cy="3604333"/>
          </a:xfrm>
        </p:spPr>
      </p:pic>
    </p:spTree>
    <p:extLst>
      <p:ext uri="{BB962C8B-B14F-4D97-AF65-F5344CB8AC3E}">
        <p14:creationId xmlns:p14="http://schemas.microsoft.com/office/powerpoint/2010/main" val="256862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386A83-21D9-69B4-102C-8003B179B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8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0955BB-DDC8-FC0F-BF2B-DB13EB9A6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5905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302</TotalTime>
  <Words>66</Words>
  <Application>Microsoft Office PowerPoint</Application>
  <PresentationFormat>Panorámica</PresentationFormat>
  <Paragraphs>14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Algerian</vt:lpstr>
      <vt:lpstr>Arial</vt:lpstr>
      <vt:lpstr>Gill Sans MT</vt:lpstr>
      <vt:lpstr>Wingdings</vt:lpstr>
      <vt:lpstr>Galería</vt:lpstr>
      <vt:lpstr>Reuniones sindicales ANUAL (MAYO – JUNIO) 2023</vt:lpstr>
      <vt:lpstr>Balance 2022</vt:lpstr>
      <vt:lpstr>Homologación contrato colectivo</vt:lpstr>
      <vt:lpstr>Presentación de PowerPoint</vt:lpstr>
      <vt:lpstr>Presentación de PowerPoint</vt:lpstr>
      <vt:lpstr>Presentación de PowerPoint</vt:lpstr>
      <vt:lpstr>Viáticos</vt:lpstr>
      <vt:lpstr>Presentación de PowerPoint</vt:lpstr>
      <vt:lpstr>Presentación de PowerPoint</vt:lpstr>
      <vt:lpstr>Presentación de PowerPoint</vt:lpstr>
      <vt:lpstr>Bono productividad csar - cla</vt:lpstr>
      <vt:lpstr>Presentación de PowerPoint</vt:lpstr>
      <vt:lpstr>El abra</vt:lpstr>
      <vt:lpstr>Presentación de PowerPoint</vt:lpstr>
      <vt:lpstr>Bono taller</vt:lpstr>
      <vt:lpstr>Presentación de PowerPoint</vt:lpstr>
      <vt:lpstr>Presentación de PowerPoint</vt:lpstr>
      <vt:lpstr>Presentación de PowerPoint</vt:lpstr>
      <vt:lpstr>RADOMIRO TOMIC</vt:lpstr>
      <vt:lpstr>Presentación de PowerPoint</vt:lpstr>
      <vt:lpstr>Ropa de trabajo</vt:lpstr>
      <vt:lpstr>Presentación de PowerPoint</vt:lpstr>
      <vt:lpstr>Presentación de PowerPoint</vt:lpstr>
      <vt:lpstr>Presentación de PowerPoint</vt:lpstr>
      <vt:lpstr>Propuestas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Reuniones sindicales 2023</dc:title>
  <dc:creator>emersonandre1504@gmail.com</dc:creator>
  <cp:lastModifiedBy>rrhh2</cp:lastModifiedBy>
  <cp:revision>12</cp:revision>
  <dcterms:created xsi:type="dcterms:W3CDTF">2023-04-27T12:26:22Z</dcterms:created>
  <dcterms:modified xsi:type="dcterms:W3CDTF">2024-01-03T14:50:10Z</dcterms:modified>
</cp:coreProperties>
</file>