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4" r:id="rId5"/>
    <p:sldId id="277" r:id="rId6"/>
    <p:sldId id="279" r:id="rId7"/>
    <p:sldId id="260" r:id="rId8"/>
    <p:sldId id="261" r:id="rId9"/>
    <p:sldId id="262" r:id="rId10"/>
    <p:sldId id="265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82" r:id="rId20"/>
    <p:sldId id="283" r:id="rId21"/>
    <p:sldId id="272" r:id="rId22"/>
    <p:sldId id="286" r:id="rId23"/>
    <p:sldId id="287" r:id="rId24"/>
    <p:sldId id="284" r:id="rId25"/>
    <p:sldId id="280" r:id="rId26"/>
    <p:sldId id="281" r:id="rId27"/>
    <p:sldId id="285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632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5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1905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608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231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39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482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077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539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191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152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007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412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389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4332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555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076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F574B4-BB39-4E65-AEBC-646AB18663B6}" type="datetimeFigureOut">
              <a:rPr lang="es-CL" smtClean="0"/>
              <a:t>27-12-2023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2D1756-C7AF-4301-8D53-5F90675296A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453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60937-4D27-E58D-51CA-AE4C7E5E77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718524" cy="2201862"/>
          </a:xfrm>
        </p:spPr>
        <p:txBody>
          <a:bodyPr/>
          <a:lstStyle/>
          <a:p>
            <a:pPr algn="ctr"/>
            <a:r>
              <a:rPr lang="es-CL" dirty="0"/>
              <a:t>Resumen gestión año 2023 </a:t>
            </a:r>
            <a:br>
              <a:rPr lang="es-CL" dirty="0"/>
            </a:br>
            <a:r>
              <a:rPr lang="es-CL" dirty="0"/>
              <a:t>Sindicato n 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87C461-3F42-ECD2-C9DD-6648CE633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178" y="2396074"/>
            <a:ext cx="3513338" cy="26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1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0DB-5A9A-3D7E-E321-6393BC810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70" y="106532"/>
            <a:ext cx="11665258" cy="1151965"/>
          </a:xfrm>
        </p:spPr>
        <p:txBody>
          <a:bodyPr>
            <a:normAutofit fontScale="9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200" b="0" i="0" u="sng" strike="noStrike" kern="1200" cap="all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bono operador</a:t>
            </a:r>
            <a:br>
              <a:rPr kumimoji="0" lang="es-CL" sz="1800" b="0" i="0" u="none" strike="noStrike" kern="1200" cap="all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4DA3640-BDAA-123C-B20D-7C4A9C15B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982"/>
            <a:ext cx="11668125" cy="23181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6843A7-8C5C-9988-F8BF-5BBD5A152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9" y="3007223"/>
            <a:ext cx="11665257" cy="25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9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856E83F-D34A-B49D-508A-8D0216D85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126832"/>
            <a:ext cx="11700769" cy="1151965"/>
          </a:xfrm>
        </p:spPr>
        <p:txBody>
          <a:bodyPr>
            <a:normAutofit fontScale="9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200" b="0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Incentivo variable bono rodados</a:t>
            </a:r>
            <a:br>
              <a:rPr kumimoji="0" lang="es-CL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36164C-9C5F-A1DE-7C2F-0845BB7DB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702815"/>
            <a:ext cx="11700769" cy="39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7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51EAE2-1AC1-4DA1-B150-92F3F8DD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021"/>
            <a:ext cx="11691891" cy="1151965"/>
          </a:xfrm>
        </p:spPr>
        <p:txBody>
          <a:bodyPr>
            <a:normAutofit fontScale="9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200" b="0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Bono CLA – CSAR</a:t>
            </a:r>
            <a:br>
              <a:rPr kumimoji="0" lang="es-CL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9ADFB1-CDCA-620B-CE5D-6B4E0DD90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982"/>
            <a:ext cx="11691890" cy="492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8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0DB4D-C8D6-9621-7722-AD0D9C37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174965"/>
            <a:ext cx="11691891" cy="1151965"/>
          </a:xfrm>
        </p:spPr>
        <p:txBody>
          <a:bodyPr>
            <a:normAutofit fontScale="9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200" b="0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Servicios básicos </a:t>
            </a:r>
            <a:r>
              <a:rPr kumimoji="0" lang="es-CL" sz="2200" b="0" i="0" u="sng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csar</a:t>
            </a:r>
            <a:br>
              <a:rPr kumimoji="0" lang="es-CL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349041B-056A-D9FA-0A9E-C8805EDEE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750948"/>
            <a:ext cx="11691891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3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9434C-307D-B771-0C64-325394FFF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62018"/>
            <a:ext cx="11656381" cy="1151965"/>
          </a:xfrm>
        </p:spPr>
        <p:txBody>
          <a:bodyPr>
            <a:normAutofit fontScale="9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200" b="0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Ropa trabajo </a:t>
            </a:r>
            <a:br>
              <a:rPr kumimoji="0" lang="es-CL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AE1D55-62AC-B923-2D45-FF81B44B5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38000"/>
            <a:ext cx="11656380" cy="30144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5F83A7-7DE2-FE91-732D-B7417048E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70664"/>
            <a:ext cx="11745158" cy="164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8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CE1BA-B300-C259-EAD1-52E783C5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825"/>
            <a:ext cx="11677650" cy="1151965"/>
          </a:xfr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200" b="0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Jornadas excepcional pago 72 horas área servicios mineros</a:t>
            </a:r>
            <a:br>
              <a:rPr kumimoji="0" lang="es-CL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br>
              <a:rPr kumimoji="0" lang="es-CL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r>
              <a:rPr kumimoji="0" lang="es-CL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ESTA DENUNCIA ESTA EN PROCESO, SE ADJUNTA EXTRACTO DENUNCIA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36234C7-AD79-C2E5-0F87-6185D2258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6851"/>
            <a:ext cx="116776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C2CFD-9BE1-12A3-8629-042E4193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CL" sz="3200" u="sng" dirty="0"/>
              <a:t>Procesos Demandas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47C53F-1C0D-0A9B-F890-AEFB3658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966787"/>
            <a:ext cx="11639550" cy="45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4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876864-2C5C-4837-C501-532B3BCB3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525"/>
            <a:ext cx="116681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10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32FC07-0ACB-64FD-17D5-3CD0E3165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12539" cy="54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3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1C36B-6822-C695-8284-5F47BDC7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8" y="-186431"/>
            <a:ext cx="10396882" cy="115196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CL" sz="3200" b="0" i="0" u="sng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Reunión con empresa (30 noviembre)</a:t>
            </a:r>
            <a:endParaRPr lang="es-CL" u="sng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68F8C4-3C50-269F-040D-A3E207EE9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6" y="630316"/>
            <a:ext cx="11680768" cy="49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9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BEDA2-B6EA-F065-25C0-D1F1785C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51" y="0"/>
            <a:ext cx="5945819" cy="2023252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L" u="sng" dirty="0" err="1"/>
              <a:t>Actulizacion</a:t>
            </a:r>
            <a:r>
              <a:rPr lang="es-CL" u="sng" dirty="0"/>
              <a:t> viáticos de servicios</a:t>
            </a:r>
            <a:br>
              <a:rPr lang="es-CL" u="sng" dirty="0"/>
            </a:br>
            <a:r>
              <a:rPr lang="es-CL" u="sng" dirty="0"/>
              <a:t>(</a:t>
            </a:r>
            <a:r>
              <a:rPr lang="es-CL" u="sng" dirty="0" err="1"/>
              <a:t>nose</a:t>
            </a:r>
            <a:r>
              <a:rPr lang="es-CL" u="sng" dirty="0"/>
              <a:t> realizaban del año 2006)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CAC000-D27F-9F6D-CAF3-7C6D5FABB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07401B6-62A7-9441-FD93-716A1D6E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126" y="514327"/>
            <a:ext cx="5205829" cy="455720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3C231E1-EE1F-5B77-F0B0-59AD9E81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9052"/>
            <a:ext cx="6743722" cy="236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25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A4266-B33E-6C6E-2BE9-F9DFA17F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1709647" cy="914400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CL" sz="3200" dirty="0"/>
              <a:t>Información producto de inquietudes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CF40078-4639-844D-89E0-1DD6D65B4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10214"/>
            <a:ext cx="11709647" cy="49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6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F002AD6-9B20-5A76-4183-D1205989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18524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39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D3592B-9765-62C8-9CEC-4E87FB092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57"/>
            <a:ext cx="11611992" cy="47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51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025A07-91C0-2D92-38E2-63FC2CEF0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498"/>
            <a:ext cx="11647503" cy="17088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654CBE-2A56-A344-FF45-92FC50683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1965"/>
            <a:ext cx="11647503" cy="30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96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39DFC1-39CE-16E5-AF28-64E32BE73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00769" cy="56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00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9611D5-8C56-E451-8890-3F2D7B79B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4" y="790113"/>
            <a:ext cx="11665258" cy="10564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4408AB-47BE-591C-1142-02023455A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2784"/>
            <a:ext cx="11727402" cy="20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40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188CD1-C789-E205-548C-E2FF3F43D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709647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55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B7535F-9279-29E9-0204-2B6C6B1ED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038"/>
            <a:ext cx="11656381" cy="30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98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E146B6-DB40-1E67-0C2B-02ED084E3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763911" cy="55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6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3DB6E-B1B1-3263-B9A8-23AAD24FB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345302" cy="2023252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L" sz="3200" u="sng" dirty="0"/>
              <a:t>Presentación </a:t>
            </a:r>
            <a:br>
              <a:rPr lang="es-CL" sz="3200" u="sng" dirty="0"/>
            </a:br>
            <a:r>
              <a:rPr lang="es-CL" sz="3200" u="sng" dirty="0"/>
              <a:t>demandas</a:t>
            </a:r>
            <a:br>
              <a:rPr lang="es-CL" sz="3200" u="sng" dirty="0"/>
            </a:br>
            <a:r>
              <a:rPr lang="es-CL" sz="3200" u="sng" dirty="0"/>
              <a:t>(mayo – junio)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3E5F68-D1F2-5EC3-CE94-E5BEE3CD8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5266" y="1011626"/>
            <a:ext cx="7066625" cy="4536918"/>
          </a:xfrm>
        </p:spPr>
        <p:txBody>
          <a:bodyPr/>
          <a:lstStyle/>
          <a:p>
            <a:pPr marL="342900" indent="-342900" algn="l">
              <a:buFont typeface="+mj-lt"/>
              <a:buAutoNum type="arabicPeriod"/>
            </a:pPr>
            <a:r>
              <a:rPr lang="es-C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Bono Ebit 2021. (RIT O-663-2023)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C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Bono Ebit 2022. (RIT O-640-2023)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C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Ropa de trabajo 2022 (RIT O-645-2023)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C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Horas extras casa cambio (RIT O-656-2023)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C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Extensión de beneficios (RIT S-19-2023)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C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Extensión de beneficios (RIT S-25-2023)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s-CL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Homologación acta de acuerdo (RIT O-1509-2023)</a:t>
            </a: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s-C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9C5919-9E1C-B6D0-F32D-A8ADD03D9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6191"/>
            <a:ext cx="4428164" cy="28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7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42757-5581-2D7D-975F-95D454F9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s-CL" sz="3600" u="sng" dirty="0"/>
              <a:t>Reuniones anuales en sucursales</a:t>
            </a:r>
            <a:br>
              <a:rPr lang="es-CL" sz="3600" u="sng" dirty="0"/>
            </a:br>
            <a:r>
              <a:rPr lang="es-CL" sz="3600" u="sng" dirty="0"/>
              <a:t>(mayo)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07A551-DF7A-956C-3065-CFC192D4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965"/>
            <a:ext cx="11691891" cy="44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2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2B2B6-1DD5-4096-ECC4-EFD1F0369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es-CL" sz="3200" b="0" i="0" u="sng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Reunión con empresa (25 julio)</a:t>
            </a:r>
            <a:endParaRPr lang="es-CL" sz="3200" u="sng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463CE2-B23F-B2D0-5E3D-4CB9B683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965"/>
            <a:ext cx="11700769" cy="410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2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3EF828-3EFD-0EFE-05B8-7B31A6643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506"/>
            <a:ext cx="11649677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34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52CCE-8167-C274-F65C-B21F4544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136"/>
            <a:ext cx="11736280" cy="816746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CL" u="sng" dirty="0"/>
              <a:t>Denuncias a la dirección del trabajo (</a:t>
            </a:r>
            <a:r>
              <a:rPr lang="es-CL" u="sng" dirty="0" err="1"/>
              <a:t>dt</a:t>
            </a:r>
            <a:r>
              <a:rPr lang="es-CL" u="sng" dirty="0"/>
              <a:t>)</a:t>
            </a:r>
            <a:br>
              <a:rPr lang="es-CL" u="sng" dirty="0"/>
            </a:br>
            <a:r>
              <a:rPr lang="es-CL" u="sng" dirty="0"/>
              <a:t>(junio - agosto - diciembre)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8718C7-26DF-5944-6405-9422128A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26960"/>
            <a:ext cx="6471820" cy="3559945"/>
          </a:xfrm>
        </p:spPr>
        <p:txBody>
          <a:bodyPr/>
          <a:lstStyle/>
          <a:p>
            <a:pPr marL="342900" indent="-342900" algn="l">
              <a:buFont typeface="+mj-lt"/>
              <a:buAutoNum type="arabicParenR"/>
            </a:pPr>
            <a:r>
              <a:rPr lang="es-CL" b="0" i="0" dirty="0">
                <a:solidFill>
                  <a:srgbClr val="1F1F1F"/>
                </a:solidFill>
                <a:effectLst/>
              </a:rPr>
              <a:t>BONIFICACIÓN SERVICIO TALLER coquimbo – Iquique.</a:t>
            </a:r>
          </a:p>
          <a:p>
            <a:pPr marL="342900" indent="-342900" algn="l">
              <a:buFont typeface="+mj-lt"/>
              <a:buAutoNum type="arabicParenR"/>
            </a:pPr>
            <a:r>
              <a:rPr lang="es-CL" b="0" i="0" dirty="0">
                <a:solidFill>
                  <a:srgbClr val="1F1F1F"/>
                </a:solidFill>
                <a:effectLst/>
              </a:rPr>
              <a:t>bono operador</a:t>
            </a:r>
          </a:p>
          <a:p>
            <a:pPr marL="342900" indent="-342900" algn="l">
              <a:buFont typeface="+mj-lt"/>
              <a:buAutoNum type="arabicParenR"/>
            </a:pPr>
            <a:r>
              <a:rPr lang="es-CL" dirty="0"/>
              <a:t>Incentivo variable bono rodados</a:t>
            </a:r>
          </a:p>
          <a:p>
            <a:pPr marL="342900" indent="-342900" algn="l">
              <a:buFont typeface="+mj-lt"/>
              <a:buAutoNum type="arabicParenR"/>
            </a:pPr>
            <a:r>
              <a:rPr lang="es-CL" dirty="0"/>
              <a:t>Bono CLA – CSAR</a:t>
            </a:r>
          </a:p>
          <a:p>
            <a:pPr marL="342900" indent="-342900" algn="l">
              <a:buFont typeface="+mj-lt"/>
              <a:buAutoNum type="arabicParenR"/>
            </a:pPr>
            <a:r>
              <a:rPr lang="es-CL" dirty="0"/>
              <a:t>Servicios básicos </a:t>
            </a:r>
            <a:r>
              <a:rPr lang="es-CL" dirty="0" err="1"/>
              <a:t>csar</a:t>
            </a:r>
            <a:endParaRPr lang="es-CL" dirty="0"/>
          </a:p>
          <a:p>
            <a:pPr marL="342900" indent="-342900" algn="l">
              <a:buFont typeface="+mj-lt"/>
              <a:buAutoNum type="arabicParenR"/>
            </a:pPr>
            <a:r>
              <a:rPr lang="es-CL" dirty="0"/>
              <a:t>Ropa trabajo </a:t>
            </a:r>
            <a:r>
              <a:rPr lang="es-CL" dirty="0" err="1"/>
              <a:t>csar</a:t>
            </a:r>
            <a:endParaRPr lang="es-CL" dirty="0"/>
          </a:p>
          <a:p>
            <a:pPr marL="342900" indent="-342900" algn="l">
              <a:buFont typeface="+mj-lt"/>
              <a:buAutoNum type="arabicParenR"/>
            </a:pPr>
            <a:r>
              <a:rPr lang="es-CL" dirty="0"/>
              <a:t>Jornadas excepcional pago 72 horas área servicios mineros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8B0AB8-D033-BC6E-085B-0CD5D430F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445" y="1331649"/>
            <a:ext cx="3965716" cy="40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3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0232E-99EE-9273-1EC6-1F9011FDC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7427"/>
            <a:ext cx="11665257" cy="11519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b="0" i="0" u="sng" dirty="0">
                <a:solidFill>
                  <a:srgbClr val="1F1F1F"/>
                </a:solidFill>
                <a:effectLst/>
              </a:rPr>
              <a:t>Resolución BONIFICACIÓN SERVICIO TALLER Iquique.</a:t>
            </a:r>
            <a:br>
              <a:rPr lang="es-CL" b="0" i="0" dirty="0">
                <a:solidFill>
                  <a:srgbClr val="1F1F1F"/>
                </a:solidFill>
                <a:effectLst/>
              </a:rPr>
            </a:b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3998B2-A891-6EFB-D535-347FCD162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504"/>
            <a:ext cx="11665258" cy="34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62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772D5-AA9D-9781-870C-03ED2620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674136" cy="11519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s-CL" sz="2000" b="0" i="0" u="sng" strike="noStrike" kern="1200" cap="all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Resolución BONIFICACIÓN SERVICIO TALLER coquimbo</a:t>
            </a:r>
            <a:endParaRPr lang="es-CL" u="sng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B71479B-AB22-1221-7050-29B7FFB11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6" y="962025"/>
            <a:ext cx="116586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47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283</TotalTime>
  <Words>211</Words>
  <Application>Microsoft Office PowerPoint</Application>
  <PresentationFormat>Panorámica</PresentationFormat>
  <Paragraphs>31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Calibri</vt:lpstr>
      <vt:lpstr>Impact</vt:lpstr>
      <vt:lpstr>Tahoma</vt:lpstr>
      <vt:lpstr>Evento principal</vt:lpstr>
      <vt:lpstr>Resumen gestión año 2023  Sindicato n 2</vt:lpstr>
      <vt:lpstr>Actulizacion viáticos de servicios (nose realizaban del año 2006)</vt:lpstr>
      <vt:lpstr>Presentación  demandas (mayo – junio)</vt:lpstr>
      <vt:lpstr>Reuniones anuales en sucursales (mayo)</vt:lpstr>
      <vt:lpstr>Reunión con empresa (25 julio)</vt:lpstr>
      <vt:lpstr>Presentación de PowerPoint</vt:lpstr>
      <vt:lpstr>Denuncias a la dirección del trabajo (dt) (junio - agosto - diciembre)</vt:lpstr>
      <vt:lpstr>Resolución BONIFICACIÓN SERVICIO TALLER Iquique. </vt:lpstr>
      <vt:lpstr>Resolución BONIFICACIÓN SERVICIO TALLER coquimbo</vt:lpstr>
      <vt:lpstr>bono operador </vt:lpstr>
      <vt:lpstr>Incentivo variable bono rodados </vt:lpstr>
      <vt:lpstr>Bono CLA – CSAR </vt:lpstr>
      <vt:lpstr>Servicios básicos csar </vt:lpstr>
      <vt:lpstr>Ropa trabajo  </vt:lpstr>
      <vt:lpstr>Jornadas excepcional pago 72 horas área servicios mineros  ESTA DENUNCIA ESTA EN PROCESO, SE ADJUNTA EXTRACTO DENUNCIA</vt:lpstr>
      <vt:lpstr>Procesos Demandas</vt:lpstr>
      <vt:lpstr>Presentación de PowerPoint</vt:lpstr>
      <vt:lpstr>Presentación de PowerPoint</vt:lpstr>
      <vt:lpstr>Reunión con empresa (30 noviembre)</vt:lpstr>
      <vt:lpstr>Información producto de inquietudes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Resumen gestión año 2023  Sindicato n 2</dc:title>
  <dc:creator>emerson escobar</dc:creator>
  <cp:lastModifiedBy>emerson escobar</cp:lastModifiedBy>
  <cp:revision>5</cp:revision>
  <dcterms:created xsi:type="dcterms:W3CDTF">2023-12-26T16:37:30Z</dcterms:created>
  <dcterms:modified xsi:type="dcterms:W3CDTF">2023-12-27T17:19:38Z</dcterms:modified>
</cp:coreProperties>
</file>